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4" name="Footer Placehold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3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6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/>
            </a:fld>
            <a:endParaRPr lang="pt-BR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/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4813147" y="1729408"/>
            <a:ext cx="3853774" cy="809462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4800">
                <a:solidFill>
                  <a:srgbClr val="5E6373"/>
                </a:solidFill>
                <a:latin typeface="Futura LT Book"/>
              </a:rPr>
              <a:t>VOUS VOIT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3851562" y="1046388"/>
            <a:ext cx="5255492" cy="683021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4800" b="1">
                <a:solidFill>
                  <a:srgbClr val="A1646A"/>
                </a:solidFill>
                <a:latin typeface="Futura Md BT"/>
              </a:rPr>
              <a:t>LE DIEU QUI </a:t>
            </a:r>
            <a:endParaRPr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3368912" y="6330184"/>
            <a:ext cx="67422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r-FR" spc="300">
                <a:solidFill>
                  <a:schemeClr val="bg1"/>
                </a:solidFill>
                <a:latin typeface="Futura LT Book"/>
              </a:rPr>
              <a:t>JOURNÉE DU MINISTÈRE DES FEMMES 2024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3368912" y="2867949"/>
            <a:ext cx="612205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/>
              <a:t>Ecrit</a:t>
            </a:r>
            <a:r>
              <a:rPr lang="en-US" sz="2000" b="1"/>
              <a:t> par Edith </a:t>
            </a:r>
            <a:r>
              <a:rPr lang="en-US" sz="2000" b="1"/>
              <a:t>Ruiz-Espinoza</a:t>
            </a:r>
            <a:endParaRPr/>
          </a:p>
          <a:p>
            <a:pPr algn="ctr">
              <a:defRPr/>
            </a:pPr>
            <a:r>
              <a:rPr lang="fr-FR"/>
              <a:t>D</a:t>
            </a:r>
            <a:r>
              <a:rPr lang="fr-FR"/>
              <a:t>irectrice </a:t>
            </a:r>
            <a:r>
              <a:rPr lang="fr-FR"/>
              <a:t>du </a:t>
            </a:r>
            <a:r>
              <a:rPr lang="fr-FR"/>
              <a:t>Ministère </a:t>
            </a:r>
            <a:r>
              <a:rPr lang="fr-FR"/>
              <a:t>des </a:t>
            </a:r>
            <a:r>
              <a:rPr lang="fr-FR"/>
              <a:t>Femmes </a:t>
            </a:r>
            <a:r>
              <a:rPr lang="fr-FR"/>
              <a:t>pour la division interaméricaine </a:t>
            </a:r>
            <a:r>
              <a:rPr lang="fr-FR"/>
              <a:t> </a:t>
            </a:r>
            <a:endParaRPr/>
          </a:p>
        </p:txBody>
      </p:sp>
      <p:cxnSp>
        <p:nvCxnSpPr>
          <p:cNvPr id="7" name="Straight Connector 6" hidden="0"/>
          <p:cNvCxnSpPr>
            <a:cxnSpLocks/>
          </p:cNvCxnSpPr>
          <p:nvPr isPhoto="0" userDrawn="0"/>
        </p:nvCxnSpPr>
        <p:spPr bwMode="auto">
          <a:xfrm>
            <a:off x="3518452" y="2648202"/>
            <a:ext cx="57547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52414" y="1181484"/>
            <a:ext cx="9293087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000" b="1">
                <a:solidFill>
                  <a:srgbClr val="A1646A"/>
                </a:solidFill>
                <a:latin typeface="Futura LT Book"/>
              </a:rPr>
              <a:t>LA FEMME ADULTERE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652414" y="819644"/>
            <a:ext cx="9048177" cy="68302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LE DIEU QUI A VU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652414" y="1948408"/>
            <a:ext cx="89587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DANS SA HONTE</a:t>
            </a:r>
            <a:endParaRPr/>
          </a:p>
        </p:txBody>
      </p:sp>
      <p:sp>
        <p:nvSpPr>
          <p:cNvPr id="5" name="TextBox 4" hidden="0"/>
          <p:cNvSpPr txBox="1"/>
          <p:nvPr isPhoto="0" userDrawn="0"/>
        </p:nvSpPr>
        <p:spPr bwMode="auto">
          <a:xfrm>
            <a:off x="3789993" y="2410073"/>
            <a:ext cx="268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/>
              <a:t>Jean 8:2-12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endParaRPr lang="pt-BR" sz="4000"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/>
              <a:t>« Avant tout, ayez les uns pour les autres une ardente charité, car la charité couvre une multitude de péchés. » </a:t>
            </a:r>
            <a:endParaRPr/>
          </a:p>
          <a:p>
            <a:pPr marL="0" indent="0" algn="ctr">
              <a:buNone/>
              <a:defRPr/>
            </a:pPr>
            <a:r>
              <a:rPr lang="en-US" sz="2000"/>
              <a:t>1 Pierre 4:8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endParaRPr lang="pt-BR" sz="4000"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/>
              <a:t>« Ce sont nos souffrances </a:t>
            </a:r>
            <a:r>
              <a:rPr lang="fr-FR"/>
              <a:t>qu‘Il </a:t>
            </a:r>
            <a:r>
              <a:rPr lang="fr-FR"/>
              <a:t>a portées, c'est de nos douleurs qu'Il S'est chargé…» </a:t>
            </a:r>
            <a:endParaRPr lang="fr-FR"/>
          </a:p>
          <a:p>
            <a:pPr marL="0" indent="0" algn="ctr">
              <a:buNone/>
              <a:defRPr/>
            </a:pPr>
            <a:r>
              <a:rPr lang="en-US" sz="2000"/>
              <a:t>Esaïe</a:t>
            </a:r>
            <a:r>
              <a:rPr lang="en-US" sz="2000"/>
              <a:t> </a:t>
            </a:r>
            <a:r>
              <a:rPr lang="en-US" sz="2000"/>
              <a:t>53:4</a:t>
            </a:r>
            <a:endParaRPr/>
          </a:p>
          <a:p>
            <a:pPr marL="0" indent="0" algn="ctr">
              <a:buNone/>
              <a:defRPr/>
            </a:pPr>
            <a:endParaRPr/>
          </a:p>
          <a:p>
            <a:pPr marL="0" indent="0" algn="ctr">
              <a:buNone/>
              <a:defRPr/>
            </a:pPr>
            <a:r>
              <a:rPr lang="fr-FR"/>
              <a:t>« Mais Il était blessé pour nos péchés, brisé pour nos iniquités ;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Le </a:t>
            </a:r>
            <a:r>
              <a:rPr lang="fr-FR"/>
              <a:t>châtiment qui nous donne la paix est tombé sur Lui </a:t>
            </a:r>
            <a:r>
              <a:rPr lang="fr-FR"/>
              <a:t>;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Et </a:t>
            </a:r>
            <a:r>
              <a:rPr lang="fr-FR"/>
              <a:t>c'est par </a:t>
            </a:r>
            <a:r>
              <a:rPr lang="fr-FR"/>
              <a:t>Ses </a:t>
            </a:r>
            <a:r>
              <a:rPr lang="fr-FR"/>
              <a:t>meurtrissures que nous sommes guéris. » </a:t>
            </a:r>
            <a:endParaRPr lang="fr-FR"/>
          </a:p>
          <a:p>
            <a:pPr marL="0" indent="0" algn="ctr">
              <a:buNone/>
              <a:defRPr/>
            </a:pPr>
            <a:r>
              <a:rPr lang="en-US" sz="2000"/>
              <a:t>Esaïe</a:t>
            </a:r>
            <a:r>
              <a:rPr lang="en-US" sz="2000"/>
              <a:t> 53:5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b="1">
                <a:solidFill>
                  <a:schemeClr val="bg1"/>
                </a:solidFill>
              </a:rPr>
              <a:t>DIEU VOUS VOIT DANS VOTRE HONTE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fr-FR"/>
              <a:t>Dieu regarde et voit vos </a:t>
            </a:r>
            <a:r>
              <a:rPr lang="fr-FR"/>
              <a:t>échecs.</a:t>
            </a:r>
            <a:endParaRPr/>
          </a:p>
          <a:p>
            <a:pPr>
              <a:defRPr/>
            </a:pPr>
            <a:r>
              <a:rPr lang="fr-FR"/>
              <a:t>Il voit ce qui vous inquiète, ce qui vous fait vous sentir peu sûr de vous ou indigne, ce qui vous fait pleurer. </a:t>
            </a:r>
            <a:endParaRPr lang="fr-FR"/>
          </a:p>
          <a:p>
            <a:pPr>
              <a:defRPr/>
            </a:pPr>
            <a:r>
              <a:rPr lang="fr-FR"/>
              <a:t>Il voit votre honte.</a:t>
            </a:r>
            <a:endParaRPr/>
          </a:p>
          <a:p>
            <a:pPr>
              <a:defRPr/>
            </a:pPr>
            <a:r>
              <a:rPr lang="fr-FR"/>
              <a:t>Pourtant</a:t>
            </a:r>
            <a:r>
              <a:rPr lang="fr-FR"/>
              <a:t>, Dieu ne vous condamne pas</a:t>
            </a:r>
            <a:r>
              <a:rPr lang="fr-FR"/>
              <a:t>. </a:t>
            </a:r>
            <a:r>
              <a:rPr lang="fr-FR"/>
              <a:t>Il ne vous critique pas. </a:t>
            </a:r>
            <a:endParaRPr lang="fr-FR"/>
          </a:p>
          <a:p>
            <a:pPr>
              <a:defRPr/>
            </a:pPr>
            <a:r>
              <a:rPr lang="fr-FR"/>
              <a:t>Il vous couvre d'amour et de </a:t>
            </a:r>
            <a:r>
              <a:rPr lang="fr-FR"/>
              <a:t>pardon.</a:t>
            </a:r>
            <a:endParaRPr/>
          </a:p>
          <a:p>
            <a:pPr>
              <a:defRPr/>
            </a:pPr>
            <a:r>
              <a:rPr lang="fr-FR"/>
              <a:t>Il vous restaure et vous transforme. </a:t>
            </a:r>
            <a:endParaRPr lang="fr-FR"/>
          </a:p>
          <a:p>
            <a:pPr>
              <a:defRPr/>
            </a:pPr>
            <a:r>
              <a:rPr lang="fr-FR"/>
              <a:t>Ce n'est qu'en rencontrant Jésus personnellement que nous pouvons trouver la joie et la pleine satisfaction.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 sz="4000">
                <a:solidFill>
                  <a:srgbClr val="A1646A"/>
                </a:solidFill>
              </a:rPr>
              <a:t>Dieu a vu la femme adultère.</a:t>
            </a:r>
            <a:endParaRPr/>
          </a:p>
          <a:p>
            <a:pPr marL="0" indent="0" algn="ctr">
              <a:buNone/>
              <a:defRPr/>
            </a:pPr>
            <a:r>
              <a:rPr lang="fr-FR" b="1"/>
              <a:t>Dieu était sa force. Dieu était sa lumière. Dieu l'a prise dans </a:t>
            </a:r>
            <a:r>
              <a:rPr lang="fr-FR" b="1"/>
              <a:t>Ses </a:t>
            </a:r>
            <a:r>
              <a:rPr lang="fr-FR" b="1"/>
              <a:t>mains. Il est le Dieu qui voit</a:t>
            </a:r>
            <a:r>
              <a:rPr lang="fr-FR" b="1"/>
              <a:t>.</a:t>
            </a:r>
            <a:endParaRPr/>
          </a:p>
          <a:p>
            <a:pPr marL="0" indent="0" algn="ctr">
              <a:buNone/>
              <a:defRPr/>
            </a:pPr>
            <a:endParaRPr lang="en-US" sz="2800"/>
          </a:p>
          <a:p>
            <a:pPr marL="0" indent="0" algn="ctr">
              <a:buNone/>
              <a:defRPr/>
            </a:pPr>
            <a:r>
              <a:rPr lang="fr-FR" sz="1800">
                <a:solidFill>
                  <a:srgbClr val="5E6373"/>
                </a:solidFill>
              </a:rPr>
              <a:t>Prenez ce verset à cœur. C'est la promesse que Dieu vous fait.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« Selon ce que dit l’Ecriture : Quiconque croit en Lui ne sera point confus » </a:t>
            </a:r>
            <a:endParaRPr lang="fr-FR"/>
          </a:p>
          <a:p>
            <a:pPr marL="0" indent="0" algn="ctr">
              <a:buNone/>
              <a:defRPr/>
            </a:pPr>
            <a:r>
              <a:rPr lang="en-US" sz="2000"/>
              <a:t>Romains 10:11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52414" y="1181484"/>
            <a:ext cx="9293087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000" b="1">
                <a:solidFill>
                  <a:srgbClr val="A1646A"/>
                </a:solidFill>
                <a:latin typeface="Futura LT Book"/>
              </a:rPr>
              <a:t>VOUS VOIT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652414" y="819644"/>
            <a:ext cx="9048177" cy="68302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LE DIEU QUI 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652414" y="1948408"/>
            <a:ext cx="89587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DANS </a:t>
            </a: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VOTRE TEMPÊTE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b="1">
                <a:solidFill>
                  <a:schemeClr val="bg1"/>
                </a:solidFill>
              </a:rPr>
              <a:t>DIEU VOUS VOIT DANS VOTRE TEMPÊTE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fr-FR"/>
              <a:t>Les tempêtes et crises peuvent s'abattre sur </a:t>
            </a:r>
            <a:r>
              <a:rPr lang="fr-FR"/>
              <a:t>vous.</a:t>
            </a:r>
            <a:endParaRPr/>
          </a:p>
          <a:p>
            <a:pPr>
              <a:defRPr/>
            </a:pPr>
            <a:r>
              <a:rPr lang="fr-FR"/>
              <a:t>Les nuages noirs peuvent être chargés d'incertitude et vous donner l'impression d'être </a:t>
            </a:r>
            <a:r>
              <a:rPr lang="fr-FR"/>
              <a:t>submergé.</a:t>
            </a:r>
            <a:endParaRPr/>
          </a:p>
          <a:p>
            <a:pPr>
              <a:defRPr/>
            </a:pPr>
            <a:r>
              <a:rPr lang="fr-FR"/>
              <a:t>E</a:t>
            </a:r>
            <a:r>
              <a:rPr lang="fr-FR"/>
              <a:t>n </a:t>
            </a:r>
            <a:r>
              <a:rPr lang="fr-FR"/>
              <a:t>un instant, vous êtes déséquilibré par les soubresauts des changements importants, tels </a:t>
            </a:r>
            <a:r>
              <a:rPr lang="fr-FR"/>
              <a:t>que</a:t>
            </a:r>
            <a:r>
              <a:rPr lang="en-US"/>
              <a:t>,</a:t>
            </a:r>
            <a:endParaRPr/>
          </a:p>
          <a:p>
            <a:pPr lvl="1">
              <a:defRPr/>
            </a:pPr>
            <a:r>
              <a:rPr lang="fr-FR"/>
              <a:t>le divorce, la maladie, la perte d'emploi, la nécessité de déménager d'un endroit à l'autre, la solitude et les situations qui échappent à votre </a:t>
            </a:r>
            <a:r>
              <a:rPr lang="fr-FR"/>
              <a:t>contrôle.</a:t>
            </a:r>
            <a:endParaRPr/>
          </a:p>
          <a:p>
            <a:pPr marL="228600" lvl="1">
              <a:spcBef>
                <a:spcPts val="1000"/>
              </a:spcBef>
              <a:defRPr/>
            </a:pPr>
            <a:r>
              <a:rPr lang="fr-FR" sz="2800"/>
              <a:t>Il ne se passe rien sans que Dieu ne le </a:t>
            </a:r>
            <a:r>
              <a:rPr lang="fr-FR" sz="2800"/>
              <a:t>remarque.</a:t>
            </a:r>
            <a:endParaRPr lang="fr-FR" sz="2800"/>
          </a:p>
          <a:p>
            <a:pPr marL="228600" lvl="1">
              <a:spcBef>
                <a:spcPts val="1000"/>
              </a:spcBef>
              <a:defRPr/>
            </a:pPr>
            <a:r>
              <a:rPr lang="fr-FR" sz="2800"/>
              <a:t>Il voit tout </a:t>
            </a:r>
            <a:r>
              <a:rPr lang="fr-FR" sz="2800"/>
              <a:t>ce qui vous fait souffrir, tout ce qui vous épuise. </a:t>
            </a:r>
            <a:endParaRPr sz="2800"/>
          </a:p>
          <a:p>
            <a:pPr>
              <a:defRPr/>
            </a:pPr>
            <a:r>
              <a:rPr lang="fr-FR"/>
              <a:t>Il </a:t>
            </a:r>
            <a:r>
              <a:rPr lang="fr-FR"/>
              <a:t>voit aussi tout ce que vous deviendrez par Sa force.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>
                <a:solidFill>
                  <a:srgbClr val="A1646A"/>
                </a:solidFill>
                <a:latin typeface="Futura LT Book"/>
              </a:rPr>
              <a:t>Psaume </a:t>
            </a:r>
            <a:r>
              <a:rPr lang="pt-BR" sz="4000">
                <a:solidFill>
                  <a:srgbClr val="A1646A"/>
                </a:solidFill>
                <a:latin typeface="Futura LT Book"/>
              </a:rPr>
              <a:t>86</a:t>
            </a:r>
            <a:endParaRPr/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0" y="2001116"/>
            <a:ext cx="1041648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r>
              <a:rPr lang="fr-FR"/>
              <a:t>«</a:t>
            </a:r>
            <a:r>
              <a:rPr lang="fr-FR"/>
              <a:t> Eternel, prête l'oreille, exauce-moi ! 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Car je suis malheureux et indigent (v. 1).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...Car je crie à </a:t>
            </a:r>
            <a:r>
              <a:rPr lang="fr-FR"/>
              <a:t>Toi </a:t>
            </a:r>
            <a:r>
              <a:rPr lang="fr-FR"/>
              <a:t>tout le jour (v. 3</a:t>
            </a:r>
            <a:r>
              <a:rPr lang="fr-FR"/>
              <a:t>).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Prête </a:t>
            </a:r>
            <a:r>
              <a:rPr lang="fr-FR"/>
              <a:t>l'oreille, Seigneur, à ma prière,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Et Sois attentif à la voix de mes supplications (v. 6).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Je T'invoque au jour de ma détresse, car Tu m'exauces (v. 7).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Nul n'est comme Toi parmi les dieux, Seigneur ... (v. 8).</a:t>
            </a:r>
            <a:endParaRPr lang="en-US"/>
          </a:p>
          <a:p>
            <a:pPr marL="0" indent="0" algn="ctr">
              <a:buNone/>
              <a:defRPr/>
            </a:pPr>
            <a:r>
              <a:rPr lang="fr-FR"/>
              <a:t>Car Tu es grand, et Tu opères des prodiges ; Toi seul, Tu es Dieu </a:t>
            </a:r>
            <a:endParaRPr lang="fr-FR"/>
          </a:p>
          <a:p>
            <a:pPr marL="0" indent="0" algn="ctr">
              <a:buNone/>
              <a:defRPr/>
            </a:pPr>
            <a:r>
              <a:rPr lang="fr-FR"/>
              <a:t>(</a:t>
            </a:r>
            <a:r>
              <a:rPr lang="fr-FR"/>
              <a:t>v. 10). »</a:t>
            </a:r>
            <a:endParaRPr lang="en-US"/>
          </a:p>
          <a:p>
            <a:pPr marL="0" indent="0" algn="ctr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/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 sz="4000">
                <a:solidFill>
                  <a:srgbClr val="A1646A"/>
                </a:solidFill>
              </a:rPr>
              <a:t>Dieu vous voit</a:t>
            </a:r>
            <a:endParaRPr/>
          </a:p>
          <a:p>
            <a:pPr marL="0" indent="0" algn="ctr">
              <a:buNone/>
              <a:defRPr/>
            </a:pPr>
            <a:r>
              <a:rPr lang="fr-FR" b="1"/>
              <a:t>Dieu </a:t>
            </a:r>
            <a:r>
              <a:rPr lang="fr-FR" b="1"/>
              <a:t>est votre force. Dieu est votre lumière. Dieu vous tient dans Ses mains. Il est le Dieu qui voit. </a:t>
            </a:r>
            <a:endParaRPr lang="en-US" b="1"/>
          </a:p>
          <a:p>
            <a:pPr marL="0" indent="0" algn="ctr">
              <a:buNone/>
              <a:defRPr/>
            </a:pPr>
            <a:endParaRPr lang="fr-FR" sz="1600">
              <a:solidFill>
                <a:srgbClr val="5E6373"/>
              </a:solidFill>
            </a:endParaRPr>
          </a:p>
          <a:p>
            <a:pPr marL="0" indent="0" algn="ctr">
              <a:buNone/>
              <a:defRPr/>
            </a:pPr>
            <a:r>
              <a:rPr lang="fr-FR" sz="1600">
                <a:solidFill>
                  <a:srgbClr val="5E6373"/>
                </a:solidFill>
              </a:rPr>
              <a:t>Prenez </a:t>
            </a:r>
            <a:r>
              <a:rPr lang="fr-FR" sz="1600">
                <a:solidFill>
                  <a:srgbClr val="5E6373"/>
                </a:solidFill>
              </a:rPr>
              <a:t>ce verset à cœur. C'est la promesse que Dieu vous fait</a:t>
            </a:r>
            <a:r>
              <a:rPr lang="fr-FR" sz="1600">
                <a:solidFill>
                  <a:srgbClr val="5E6373"/>
                </a:solidFill>
              </a:rPr>
              <a:t>.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« Aujourd'hui nous voyons au moyen d'un miroir, d'une manière obscure, mais alors nous verrons face à face ; aujourd'hui je connais en partie, mais alors je connaîtrai comme j'ai été connu. » </a:t>
            </a:r>
            <a:endParaRPr lang="fr-FR"/>
          </a:p>
          <a:p>
            <a:pPr marL="0" indent="0" algn="ctr">
              <a:buNone/>
              <a:defRPr/>
            </a:pPr>
            <a:r>
              <a:rPr lang="en-US" sz="2000"/>
              <a:t>1 </a:t>
            </a:r>
            <a:r>
              <a:rPr lang="en-US" sz="2000"/>
              <a:t>Corinthiens</a:t>
            </a:r>
            <a:r>
              <a:rPr lang="en-US" sz="2000"/>
              <a:t> 13:12</a:t>
            </a:r>
            <a:endParaRPr/>
          </a:p>
          <a:p>
            <a:pPr marL="0" indent="0">
              <a:buNone/>
              <a:defRPr/>
            </a:pPr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4000">
                <a:solidFill>
                  <a:srgbClr val="A1646A"/>
                </a:solidFill>
                <a:latin typeface="Futura LT Book"/>
              </a:rPr>
              <a:t>Voir</a:t>
            </a:r>
            <a:r>
              <a:rPr lang="en-US" sz="4000">
                <a:solidFill>
                  <a:srgbClr val="A1646A"/>
                </a:solidFill>
                <a:latin typeface="Futura LT Book"/>
              </a:rPr>
              <a:t> </a:t>
            </a:r>
            <a:r>
              <a:rPr lang="en-US" sz="4000">
                <a:solidFill>
                  <a:srgbClr val="A1646A"/>
                </a:solidFill>
                <a:latin typeface="Futura LT Book"/>
              </a:rPr>
              <a:t>c’est</a:t>
            </a:r>
            <a:r>
              <a:rPr lang="en-US" sz="4000">
                <a:solidFill>
                  <a:srgbClr val="A1646A"/>
                </a:solidFill>
                <a:latin typeface="Futura LT Book"/>
              </a:rPr>
              <a:t> </a:t>
            </a:r>
            <a:r>
              <a:rPr lang="en-US" sz="4000">
                <a:solidFill>
                  <a:srgbClr val="A1646A"/>
                </a:solidFill>
                <a:latin typeface="Futura LT Book"/>
              </a:rPr>
              <a:t>. . .</a:t>
            </a:r>
            <a:endParaRPr/>
          </a:p>
          <a:p>
            <a:pPr marL="0" indent="0">
              <a:buNone/>
              <a:defRPr/>
            </a:pPr>
            <a:endParaRPr lang="pt-BR"/>
          </a:p>
          <a:p>
            <a:pPr>
              <a:defRPr/>
            </a:pPr>
            <a:r>
              <a:rPr lang="fr-FR"/>
              <a:t>P</a:t>
            </a:r>
            <a:r>
              <a:rPr lang="fr-FR"/>
              <a:t>ercevoir </a:t>
            </a:r>
            <a:r>
              <a:rPr lang="fr-FR"/>
              <a:t>par le sens de la vue</a:t>
            </a:r>
            <a:r>
              <a:rPr lang="en-US"/>
              <a:t>.</a:t>
            </a:r>
            <a:endParaRPr/>
          </a:p>
          <a:p>
            <a:pPr marL="457200" lvl="1" indent="0">
              <a:buNone/>
              <a:defRPr/>
            </a:pPr>
            <a:r>
              <a:rPr lang="en-US"/>
              <a:t>	</a:t>
            </a:r>
            <a:r>
              <a:rPr lang="fr-FR"/>
              <a:t> </a:t>
            </a:r>
            <a:r>
              <a:rPr lang="fr-FR"/>
              <a:t>C'est </a:t>
            </a:r>
            <a:r>
              <a:rPr lang="fr-FR"/>
              <a:t>physique</a:t>
            </a:r>
            <a:r>
              <a:rPr lang="en-US"/>
              <a:t>.</a:t>
            </a:r>
            <a:endParaRPr/>
          </a:p>
          <a:p>
            <a:pPr>
              <a:defRPr/>
            </a:pPr>
            <a:r>
              <a:rPr lang="en-US"/>
              <a:t>P</a:t>
            </a:r>
            <a:r>
              <a:rPr lang="fr-FR"/>
              <a:t>ercevoir</a:t>
            </a:r>
            <a:r>
              <a:rPr lang="fr-FR"/>
              <a:t> </a:t>
            </a:r>
            <a:r>
              <a:rPr lang="fr-FR"/>
              <a:t>des sentiments et les </a:t>
            </a:r>
            <a:r>
              <a:rPr lang="fr-FR"/>
              <a:t>comprendre</a:t>
            </a:r>
            <a:r>
              <a:rPr lang="en-US"/>
              <a:t>.</a:t>
            </a:r>
            <a:endParaRPr/>
          </a:p>
          <a:p>
            <a:pPr marL="457200" lvl="1" indent="0">
              <a:buNone/>
              <a:defRPr/>
            </a:pPr>
            <a:r>
              <a:rPr lang="en-US"/>
              <a:t>	</a:t>
            </a:r>
            <a:r>
              <a:rPr lang="fr-FR"/>
              <a:t>C</a:t>
            </a:r>
            <a:r>
              <a:rPr lang="fr-FR"/>
              <a:t>'est émotionnel</a:t>
            </a:r>
            <a:r>
              <a:rPr lang="en-US"/>
              <a:t>.</a:t>
            </a:r>
            <a:endParaRPr/>
          </a:p>
          <a:p>
            <a:pPr>
              <a:defRPr/>
            </a:pPr>
            <a:r>
              <a:rPr lang="fr-FR"/>
              <a:t>P</a:t>
            </a:r>
            <a:r>
              <a:rPr lang="fr-FR"/>
              <a:t>ercevoir </a:t>
            </a:r>
            <a:r>
              <a:rPr lang="fr-FR"/>
              <a:t>intelligemment et attentivement </a:t>
            </a:r>
            <a:r>
              <a:rPr lang="en-US"/>
              <a:t>.</a:t>
            </a:r>
            <a:endParaRPr/>
          </a:p>
          <a:p>
            <a:pPr marL="457200" lvl="1" indent="0">
              <a:buNone/>
              <a:defRPr/>
            </a:pPr>
            <a:r>
              <a:rPr lang="en-US"/>
              <a:t>	</a:t>
            </a:r>
            <a:r>
              <a:rPr lang="fr-FR"/>
              <a:t>C</a:t>
            </a:r>
            <a:r>
              <a:rPr lang="fr-FR"/>
              <a:t>'est cognitif</a:t>
            </a:r>
            <a:r>
              <a:rPr lang="en-US"/>
              <a:t>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35492" y="1223520"/>
            <a:ext cx="8945217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400" b="1">
                <a:solidFill>
                  <a:srgbClr val="A1646A"/>
                </a:solidFill>
                <a:latin typeface="Futura LT Book"/>
              </a:rPr>
              <a:t>AGAR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735491" y="808107"/>
            <a:ext cx="8945219" cy="5565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LE DIEU QUI A VU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735491" y="1949427"/>
            <a:ext cx="89452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DANS LE DESERT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3866316" y="2389557"/>
            <a:ext cx="268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/>
              <a:t>Genèse 16 et 21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b="1">
                <a:solidFill>
                  <a:schemeClr val="bg1"/>
                </a:solidFill>
                <a:latin typeface="avenir book"/>
                <a:ea typeface="Calibri"/>
                <a:cs typeface="Times New Roman"/>
              </a:rPr>
              <a:t>DIEU VOUS VOIT DANS VOTRE DÉSERT</a:t>
            </a:r>
            <a:endParaRPr sz="4000">
              <a:solidFill>
                <a:schemeClr val="bg1"/>
              </a:solidFill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fr-FR"/>
              <a:t>Dieu vous voit lorsque vous vous sentez désorienté, que vous ne savez pas quoi faire, où aller ou vers qui vous </a:t>
            </a:r>
            <a:r>
              <a:rPr lang="fr-FR"/>
              <a:t>tourner.</a:t>
            </a:r>
            <a:endParaRPr/>
          </a:p>
          <a:p>
            <a:pPr>
              <a:defRPr/>
            </a:pPr>
            <a:r>
              <a:rPr lang="fr-FR"/>
              <a:t>Dieu voit votre affliction lorsque vous perdez ce dont vous avez besoin ou ce que vous aimez le plus</a:t>
            </a:r>
            <a:r>
              <a:rPr lang="fr-FR"/>
              <a:t>.</a:t>
            </a:r>
            <a:endParaRPr/>
          </a:p>
          <a:p>
            <a:pPr>
              <a:defRPr/>
            </a:pPr>
            <a:r>
              <a:rPr lang="fr-FR"/>
              <a:t>Dieu voit quand votre vie s'effondre autour de vous et que vous ne voyez pas d'issue. </a:t>
            </a:r>
            <a:endParaRPr lang="fr-FR"/>
          </a:p>
          <a:p>
            <a:pPr>
              <a:defRPr/>
            </a:pPr>
            <a:r>
              <a:rPr lang="fr-FR"/>
              <a:t>Dieu voit votre solitude physique et émotionnelle. </a:t>
            </a:r>
            <a:endParaRPr lang="fr-FR"/>
          </a:p>
          <a:p>
            <a:pPr>
              <a:defRPr/>
            </a:pPr>
            <a:r>
              <a:rPr lang="fr-FR"/>
              <a:t>Il prend soin de vous et vous offre une fontaine jaillissante d'espoir. </a:t>
            </a:r>
            <a:endParaRPr lang="fr-FR"/>
          </a:p>
          <a:p>
            <a:pPr>
              <a:defRPr/>
            </a:pPr>
            <a:r>
              <a:rPr lang="fr-FR"/>
              <a:t>Dieu </a:t>
            </a:r>
            <a:r>
              <a:rPr lang="fr-FR"/>
              <a:t>vous relève quand le monde vous abandonne.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endParaRPr lang="pt-BR" sz="4000">
              <a:latin typeface="Futura LT Book"/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/>
              <a:t>« car Dieu lui-même a dit : </a:t>
            </a:r>
            <a:r>
              <a:rPr lang="fr-FR"/>
              <a:t>J</a:t>
            </a:r>
            <a:r>
              <a:rPr lang="fr-FR"/>
              <a:t>e </a:t>
            </a:r>
            <a:r>
              <a:rPr lang="fr-FR"/>
              <a:t>ne te délaisserai </a:t>
            </a:r>
            <a:r>
              <a:rPr lang="fr-FR"/>
              <a:t>point et </a:t>
            </a:r>
            <a:r>
              <a:rPr lang="fr-FR"/>
              <a:t>J</a:t>
            </a:r>
            <a:r>
              <a:rPr lang="fr-FR"/>
              <a:t>e </a:t>
            </a:r>
            <a:r>
              <a:rPr lang="fr-FR"/>
              <a:t>ne t'abandonnerai point. » </a:t>
            </a:r>
            <a:endParaRPr lang="fr-FR"/>
          </a:p>
          <a:p>
            <a:pPr marL="0" indent="0" algn="ctr">
              <a:buNone/>
              <a:defRPr/>
            </a:pPr>
            <a:r>
              <a:rPr lang="fr-FR"/>
              <a:t>Hébreux 13:5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4" y="591127"/>
            <a:ext cx="7927319" cy="5761327"/>
          </a:xfrm>
        </p:spPr>
        <p:txBody>
          <a:bodyPr/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 sz="4000">
                <a:solidFill>
                  <a:srgbClr val="A1646A"/>
                </a:solidFill>
              </a:rPr>
              <a:t>Dieu</a:t>
            </a:r>
            <a:r>
              <a:rPr lang="en-US" sz="4000">
                <a:solidFill>
                  <a:srgbClr val="A1646A"/>
                </a:solidFill>
              </a:rPr>
              <a:t> </a:t>
            </a:r>
            <a:r>
              <a:rPr lang="en-US" sz="4000">
                <a:solidFill>
                  <a:srgbClr val="A1646A"/>
                </a:solidFill>
              </a:rPr>
              <a:t>a vu Agar</a:t>
            </a:r>
            <a:endParaRPr/>
          </a:p>
          <a:p>
            <a:pPr marL="0" indent="0" algn="ctr">
              <a:buNone/>
              <a:defRPr/>
            </a:pPr>
            <a:r>
              <a:rPr lang="fr-FR" b="1"/>
              <a:t>Dieu était sa force. Dieu était sa lumière. Dieu l'a tenue dans Ses mains. Il est le Dieu qui voit</a:t>
            </a:r>
            <a:r>
              <a:rPr lang="fr-FR" b="1"/>
              <a:t>.</a:t>
            </a:r>
            <a:endParaRPr/>
          </a:p>
          <a:p>
            <a:pPr marL="0" indent="0" algn="ctr">
              <a:buNone/>
              <a:defRPr/>
            </a:pPr>
            <a:endParaRPr lang="en-US"/>
          </a:p>
          <a:p>
            <a:pPr marL="0" indent="0" algn="ctr">
              <a:buNone/>
              <a:defRPr/>
            </a:pPr>
            <a:r>
              <a:rPr lang="fr-FR" sz="1800">
                <a:solidFill>
                  <a:srgbClr val="5E6373"/>
                </a:solidFill>
              </a:rPr>
              <a:t>Prenez ce verset à cœur. C'est la promesse que Dieu vous fait</a:t>
            </a:r>
            <a:r>
              <a:rPr lang="fr-FR" sz="1800">
                <a:solidFill>
                  <a:srgbClr val="5E6373"/>
                </a:solidFill>
              </a:rPr>
              <a:t>.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« Dieu est pour nous un refuge et un appui,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u</a:t>
            </a:r>
            <a:r>
              <a:rPr lang="fr-FR"/>
              <a:t>n </a:t>
            </a:r>
            <a:r>
              <a:rPr lang="fr-FR"/>
              <a:t>secours qui ne manque jamais dans la détresse. » 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Psaume 46:1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884584" y="1211117"/>
            <a:ext cx="8607285" cy="8094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4400" b="1">
                <a:solidFill>
                  <a:srgbClr val="A1646A"/>
                </a:solidFill>
                <a:latin typeface="Futura LT Book"/>
              </a:rPr>
              <a:t>RITSPA</a:t>
            </a:r>
            <a:endParaRPr/>
          </a:p>
        </p:txBody>
      </p:sp>
      <p:sp>
        <p:nvSpPr>
          <p:cNvPr id="3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884584" y="817686"/>
            <a:ext cx="8607286" cy="61002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pt-BR" sz="3200">
                <a:solidFill>
                  <a:srgbClr val="5E6373"/>
                </a:solidFill>
                <a:latin typeface="Futura Md BT"/>
              </a:rPr>
              <a:t>LE DIEU QUI A VU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884584" y="1952345"/>
            <a:ext cx="86072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>
                <a:solidFill>
                  <a:srgbClr val="5E6373"/>
                </a:solidFill>
                <a:latin typeface="Futura Medium"/>
                <a:cs typeface="Futura Medium"/>
              </a:rPr>
              <a:t>DANS SA DOULEUR</a:t>
            </a:r>
            <a:endParaRPr/>
          </a:p>
        </p:txBody>
      </p:sp>
      <p:sp>
        <p:nvSpPr>
          <p:cNvPr id="4" name="TextBox 3" hidden="0"/>
          <p:cNvSpPr txBox="1"/>
          <p:nvPr isPhoto="0" userDrawn="0"/>
        </p:nvSpPr>
        <p:spPr bwMode="auto">
          <a:xfrm>
            <a:off x="3846443" y="2414010"/>
            <a:ext cx="2683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/>
              <a:t>2 Samuel 21:10-14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65546" y="197466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b="1">
                <a:solidFill>
                  <a:schemeClr val="bg1"/>
                </a:solidFill>
                <a:latin typeface="avenir book"/>
                <a:ea typeface="Calibri"/>
                <a:cs typeface="Times New Roman"/>
              </a:rPr>
              <a:t>DIEU VOUS VOIT DANS VOTRE DOULEUR</a:t>
            </a:r>
            <a:endParaRPr sz="4000">
              <a:solidFill>
                <a:schemeClr val="bg1"/>
              </a:solidFill>
            </a:endParaRPr>
          </a:p>
        </p:txBody>
      </p:sp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/>
              <a:t>Dieu voit </a:t>
            </a:r>
            <a:r>
              <a:rPr lang="fr-FR"/>
              <a:t>vos tragédies.</a:t>
            </a:r>
            <a:endParaRPr/>
          </a:p>
          <a:p>
            <a:pPr>
              <a:defRPr/>
            </a:pPr>
            <a:r>
              <a:rPr lang="fr-FR"/>
              <a:t>Dieu voit vos larmes lorsque votre vie est hors de contrôle. </a:t>
            </a:r>
            <a:endParaRPr lang="fr-FR"/>
          </a:p>
          <a:p>
            <a:pPr>
              <a:defRPr/>
            </a:pPr>
            <a:r>
              <a:rPr lang="fr-FR"/>
              <a:t>Dieu ne planifie pas votre douleur, mais </a:t>
            </a:r>
            <a:r>
              <a:rPr lang="fr-FR"/>
              <a:t>Il </a:t>
            </a:r>
            <a:r>
              <a:rPr lang="fr-FR"/>
              <a:t>a prévu un temps pour chaque chose, </a:t>
            </a:r>
            <a:r>
              <a:rPr lang="fr-FR">
                <a:solidFill>
                  <a:srgbClr val="A1646A"/>
                </a:solidFill>
              </a:rPr>
              <a:t>même un temps pour pleurer </a:t>
            </a:r>
            <a:r>
              <a:rPr lang="fr-FR" sz="1800">
                <a:solidFill>
                  <a:srgbClr val="A1646A"/>
                </a:solidFill>
              </a:rPr>
              <a:t>(Ecclésiaste 3:1, 4). </a:t>
            </a:r>
            <a:endParaRPr/>
          </a:p>
          <a:p>
            <a:pPr>
              <a:defRPr/>
            </a:pPr>
            <a:r>
              <a:rPr lang="fr-FR"/>
              <a:t>Dieu utilise </a:t>
            </a:r>
            <a:r>
              <a:rPr lang="fr-FR"/>
              <a:t>toutes choses pour </a:t>
            </a:r>
            <a:r>
              <a:rPr lang="fr-FR">
                <a:solidFill>
                  <a:srgbClr val="A1646A"/>
                </a:solidFill>
              </a:rPr>
              <a:t>concourir au bien </a:t>
            </a:r>
            <a:r>
              <a:rPr lang="fr-FR"/>
              <a:t>de ceux qui </a:t>
            </a:r>
            <a:r>
              <a:rPr lang="fr-FR"/>
              <a:t>L</a:t>
            </a:r>
            <a:r>
              <a:rPr lang="fr-FR"/>
              <a:t>’aiment </a:t>
            </a:r>
            <a:r>
              <a:rPr lang="en-US" sz="1800">
                <a:solidFill>
                  <a:srgbClr val="A1646A"/>
                </a:solidFill>
              </a:rPr>
              <a:t>(Romains </a:t>
            </a:r>
            <a:r>
              <a:rPr lang="en-US" sz="1800">
                <a:solidFill>
                  <a:srgbClr val="A1646A"/>
                </a:solidFill>
              </a:rPr>
              <a:t>8:28).</a:t>
            </a:r>
            <a:endParaRPr/>
          </a:p>
          <a:p>
            <a:pPr>
              <a:defRPr/>
            </a:pPr>
            <a:r>
              <a:rPr lang="fr-FR"/>
              <a:t>Dieu voit votre douleur et la transforme en bénédiction. </a:t>
            </a:r>
            <a:endParaRPr lang="fr-FR"/>
          </a:p>
          <a:p>
            <a:pPr>
              <a:defRPr/>
            </a:pPr>
            <a:r>
              <a:rPr lang="fr-FR"/>
              <a:t>Dieu vous donnera de la force dans votre </a:t>
            </a:r>
            <a:r>
              <a:rPr lang="fr-FR"/>
              <a:t>douleur.</a:t>
            </a:r>
            <a:endParaRPr/>
          </a:p>
          <a:p>
            <a:pPr>
              <a:defRPr/>
            </a:pPr>
            <a:r>
              <a:rPr lang="fr-FR"/>
              <a:t>Il </a:t>
            </a:r>
            <a:r>
              <a:rPr lang="fr-FR"/>
              <a:t>voit votre besoin et vous </a:t>
            </a:r>
            <a:r>
              <a:rPr lang="fr-FR"/>
              <a:t>restaure.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rcRect l="0" t="980" r="0" b="980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44945" y="591127"/>
            <a:ext cx="7656946" cy="5761327"/>
          </a:xfrm>
        </p:spPr>
        <p:txBody>
          <a:bodyPr/>
          <a:lstStyle/>
          <a:p>
            <a:pPr marL="0" indent="0">
              <a:buNone/>
              <a:defRPr/>
            </a:pPr>
            <a:endParaRPr lang="pt-BR"/>
          </a:p>
          <a:p>
            <a:pPr marL="0" indent="0" algn="ctr">
              <a:buNone/>
              <a:defRPr/>
            </a:pPr>
            <a:r>
              <a:rPr lang="fr-FR" sz="4000">
                <a:solidFill>
                  <a:srgbClr val="A1646A"/>
                </a:solidFill>
              </a:rPr>
              <a:t>Dieu a vu </a:t>
            </a:r>
            <a:r>
              <a:rPr lang="fr-FR" sz="4000">
                <a:solidFill>
                  <a:srgbClr val="A1646A"/>
                </a:solidFill>
              </a:rPr>
              <a:t>Ritspa</a:t>
            </a:r>
            <a:endParaRPr lang="fr-FR"/>
          </a:p>
          <a:p>
            <a:pPr marL="0" indent="0" algn="ctr">
              <a:buNone/>
              <a:defRPr/>
            </a:pPr>
            <a:r>
              <a:rPr lang="fr-FR" b="1"/>
              <a:t>Dieu </a:t>
            </a:r>
            <a:r>
              <a:rPr lang="fr-FR" b="1"/>
              <a:t>était sa force. Dieu était sa lumière. Dieu l'a prise dans </a:t>
            </a:r>
            <a:r>
              <a:rPr lang="fr-FR" b="1"/>
              <a:t>Ses </a:t>
            </a:r>
            <a:r>
              <a:rPr lang="fr-FR" b="1"/>
              <a:t>mains. Il est le Dieu qui </a:t>
            </a:r>
            <a:r>
              <a:rPr lang="fr-FR" b="1"/>
              <a:t>voit.</a:t>
            </a:r>
            <a:endParaRPr lang="en-US" b="1"/>
          </a:p>
          <a:p>
            <a:pPr marL="0" indent="0" algn="ctr">
              <a:buNone/>
              <a:defRPr/>
            </a:pPr>
            <a:endParaRPr lang="fr-FR" sz="1800">
              <a:solidFill>
                <a:srgbClr val="5E6373"/>
              </a:solidFill>
            </a:endParaRPr>
          </a:p>
          <a:p>
            <a:pPr marL="0" indent="0" algn="ctr">
              <a:buNone/>
              <a:defRPr/>
            </a:pPr>
            <a:r>
              <a:rPr lang="fr-FR" sz="1800">
                <a:solidFill>
                  <a:srgbClr val="5E6373"/>
                </a:solidFill>
              </a:rPr>
              <a:t>Prenez </a:t>
            </a:r>
            <a:r>
              <a:rPr lang="fr-FR" sz="1800">
                <a:solidFill>
                  <a:srgbClr val="5E6373"/>
                </a:solidFill>
              </a:rPr>
              <a:t>ce verset à cœur. C'est la promesse que Dieu vous fait.</a:t>
            </a:r>
            <a:endParaRPr/>
          </a:p>
          <a:p>
            <a:pPr marL="0" indent="0" algn="ctr">
              <a:buNone/>
              <a:defRPr/>
            </a:pPr>
            <a:r>
              <a:rPr lang="fr-FR"/>
              <a:t>« L'Eternel est près de ceux qui ont le </a:t>
            </a:r>
            <a:r>
              <a:rPr lang="fr-FR"/>
              <a:t>cœur </a:t>
            </a:r>
            <a:r>
              <a:rPr lang="fr-FR"/>
              <a:t>brisé, </a:t>
            </a:r>
            <a:r>
              <a:rPr lang="fr-FR"/>
              <a:t>et </a:t>
            </a:r>
            <a:r>
              <a:rPr lang="fr-FR"/>
              <a:t>I</a:t>
            </a:r>
            <a:r>
              <a:rPr lang="fr-FR"/>
              <a:t>l </a:t>
            </a:r>
            <a:r>
              <a:rPr lang="fr-FR"/>
              <a:t>sauve ceux qui ont l'esprit dans l'abattement. » </a:t>
            </a:r>
            <a:endParaRPr lang="fr-FR"/>
          </a:p>
          <a:p>
            <a:pPr marL="0" indent="0" algn="ctr">
              <a:buNone/>
              <a:defRPr/>
            </a:pPr>
            <a:r>
              <a:rPr lang="fr-FR"/>
              <a:t>Psaume 34:18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ONLYOFFICE/7.1.1.23</Application>
  <DocSecurity>0</DocSecurity>
  <PresentationFormat>Widescreen</PresentationFormat>
  <Paragraphs>0</Paragraphs>
  <Slides>18</Slides>
  <Notes>18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dc:identifier/>
  <dc:language/>
  <cp:lastModifiedBy>Anonymous</cp:lastModifiedBy>
  <cp:revision>54</cp:revision>
  <dcterms:created xsi:type="dcterms:W3CDTF">2023-02-14T12:16:54Z</dcterms:created>
  <dcterms:modified xsi:type="dcterms:W3CDTF">2024-02-06T20:39:27Z</dcterms:modified>
  <cp:category/>
  <cp:contentStatus/>
  <cp:version/>
</cp:coreProperties>
</file>